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59" r:id="rId5"/>
    <p:sldId id="260" r:id="rId6"/>
    <p:sldId id="262" r:id="rId7"/>
    <p:sldId id="264" r:id="rId8"/>
    <p:sldId id="265" r:id="rId9"/>
    <p:sldId id="257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6516D-958A-458F-B9A9-05732E47AEE7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07B6A-CD0B-4820-B322-A66F95C4E42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D5A1-EDD5-4256-86BE-23303B200F60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F751-F5FB-4ECC-A929-B10F2CB6C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286015"/>
          </a:xfrm>
        </p:spPr>
        <p:txBody>
          <a:bodyPr/>
          <a:lstStyle/>
          <a:p>
            <a:r>
              <a:rPr lang="pl-PL" b="1" dirty="0" smtClean="0"/>
              <a:t>Józef Piłsudski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Pierwszy Marszałek Polski</a:t>
            </a:r>
            <a:br>
              <a:rPr lang="pl-PL" dirty="0" smtClean="0"/>
            </a:br>
            <a:r>
              <a:rPr lang="pl-PL" dirty="0" smtClean="0"/>
              <a:t>ur. 5 grudnia 1867r. w </a:t>
            </a:r>
            <a:r>
              <a:rPr lang="pl-PL" dirty="0" err="1" smtClean="0"/>
              <a:t>Zułowie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496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Piłsudski lubił: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    Układać pasjanse</a:t>
            </a:r>
            <a:endParaRPr lang="pl-PL" dirty="0"/>
          </a:p>
        </p:txBody>
      </p:sp>
      <p:pic>
        <p:nvPicPr>
          <p:cNvPr id="7" name="Symbol zastępczy zawartości 6" descr="pasja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714620"/>
            <a:ext cx="2857520" cy="2786082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  Pić mocną i słodką herbatę</a:t>
            </a:r>
            <a:endParaRPr lang="pl-PL" dirty="0"/>
          </a:p>
        </p:txBody>
      </p:sp>
      <p:pic>
        <p:nvPicPr>
          <p:cNvPr id="8" name="Symbol zastępczy zawartości 7" descr="herb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780928"/>
            <a:ext cx="3000396" cy="26432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Piłsudski lubił: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           Podkradać rodzicom ciastka </a:t>
            </a:r>
          </a:p>
          <a:p>
            <a:r>
              <a:rPr lang="pl-PL" dirty="0" smtClean="0"/>
              <a:t>               z cukrem i cynamonem</a:t>
            </a:r>
            <a:endParaRPr lang="pl-PL" dirty="0"/>
          </a:p>
        </p:txBody>
      </p:sp>
      <p:pic>
        <p:nvPicPr>
          <p:cNvPr id="7" name="Symbol zastępczy zawartości 6" descr="ciast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2786058"/>
            <a:ext cx="3000396" cy="2786082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                       Jeść placek</a:t>
            </a:r>
          </a:p>
          <a:p>
            <a:r>
              <a:rPr lang="pl-PL" dirty="0" smtClean="0"/>
              <a:t>              z suszonymi śliwkami</a:t>
            </a:r>
            <a:endParaRPr lang="pl-PL" dirty="0"/>
          </a:p>
        </p:txBody>
      </p:sp>
      <p:pic>
        <p:nvPicPr>
          <p:cNvPr id="8" name="Symbol zastępczy zawartości 7" descr="śliwk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786058"/>
            <a:ext cx="2786082" cy="27860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Piłsudski lubił: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       Uwielbiał swojego konia               Kasztankę</a:t>
            </a:r>
            <a:endParaRPr lang="pl-PL" dirty="0"/>
          </a:p>
        </p:txBody>
      </p:sp>
      <p:pic>
        <p:nvPicPr>
          <p:cNvPr id="7" name="Symbol zastępczy zawartości 6" descr="k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428868"/>
            <a:ext cx="3500462" cy="342902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dirty="0" smtClean="0"/>
              <a:t>Ukochany pies </a:t>
            </a:r>
          </a:p>
          <a:p>
            <a:pPr algn="ctr"/>
            <a:r>
              <a:rPr lang="pl-PL" dirty="0" smtClean="0"/>
              <a:t>nazwany Pies</a:t>
            </a:r>
            <a:endParaRPr lang="pl-PL" dirty="0"/>
          </a:p>
        </p:txBody>
      </p:sp>
      <p:pic>
        <p:nvPicPr>
          <p:cNvPr id="8" name="Symbol zastępczy zawartości 7" descr="pi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428868"/>
            <a:ext cx="3357586" cy="34290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Piłsudski zafascynowany był: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Tadeuszem Kościuszko</a:t>
            </a:r>
            <a:endParaRPr lang="pl-PL" dirty="0"/>
          </a:p>
        </p:txBody>
      </p:sp>
      <p:pic>
        <p:nvPicPr>
          <p:cNvPr id="7" name="Symbol zastępczy zawartości 6" descr="kościuszk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571744"/>
            <a:ext cx="3357586" cy="3357586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Napoleonem Bonaparte</a:t>
            </a:r>
            <a:endParaRPr lang="pl-PL" dirty="0"/>
          </a:p>
        </p:txBody>
      </p:sp>
      <p:pic>
        <p:nvPicPr>
          <p:cNvPr id="8" name="Symbol zastępczy zawartości 7" descr="napole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643182"/>
            <a:ext cx="3214710" cy="32861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Józef Piłsudski wielki polityk, mąż stanu </a:t>
            </a:r>
            <a:r>
              <a:rPr lang="pl-PL" b="1" dirty="0" smtClean="0"/>
              <a:t>zmarł 12 maja 1935 roku </a:t>
            </a:r>
            <a:br>
              <a:rPr lang="pl-PL" b="1" dirty="0" smtClean="0"/>
            </a:br>
            <a:r>
              <a:rPr lang="pl-PL" dirty="0" smtClean="0"/>
              <a:t>w Belwederze</a:t>
            </a:r>
            <a:endParaRPr lang="pl-PL" dirty="0"/>
          </a:p>
        </p:txBody>
      </p:sp>
      <p:pic>
        <p:nvPicPr>
          <p:cNvPr id="4" name="Symbol zastępczy zawartości 3" descr="trum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7429552" cy="421484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Trumna </a:t>
            </a:r>
            <a:r>
              <a:rPr lang="pl-PL" sz="4000" dirty="0" smtClean="0"/>
              <a:t>z ciałem Józefa Piłsudskiego </a:t>
            </a:r>
            <a:r>
              <a:rPr lang="pl-PL" sz="4000" dirty="0" smtClean="0"/>
              <a:t>spoczęła w </a:t>
            </a:r>
            <a:r>
              <a:rPr lang="pl-PL" sz="4000" dirty="0" smtClean="0"/>
              <a:t>krypcie </a:t>
            </a:r>
            <a:r>
              <a:rPr lang="pl-PL" sz="4000" dirty="0" smtClean="0"/>
              <a:t>na Wawelu w Krakowie</a:t>
            </a:r>
            <a:endParaRPr lang="pl-PL" sz="4000" dirty="0"/>
          </a:p>
        </p:txBody>
      </p:sp>
      <p:pic>
        <p:nvPicPr>
          <p:cNvPr id="1026" name="Picture 2" descr="https://upload.wikimedia.org/wikipedia/commons/5/53/0939_J%C3%B3zef_Pi%C5%82sudski_Sarcophag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589073" cy="440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339752" y="38610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</a:t>
            </a:r>
            <a:r>
              <a:rPr lang="pl-PL" dirty="0" smtClean="0"/>
              <a:t>pl.wikipedia.org/wiki/Józef_Piłsudski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Dworek Piłsudskich w </a:t>
            </a:r>
            <a:r>
              <a:rPr lang="pl-PL" dirty="0" err="1" smtClean="0"/>
              <a:t>Zułowie</a:t>
            </a:r>
            <a:endParaRPr lang="pl-P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7153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/>
              <a:t>        Rodzice Józefa Piłsudskiego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   Maria                  Józef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2865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107157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Mały </a:t>
            </a:r>
            <a:r>
              <a:rPr lang="pl-PL" dirty="0" err="1" smtClean="0"/>
              <a:t>Ziuk</a:t>
            </a:r>
            <a:r>
              <a:rPr lang="pl-PL" dirty="0" smtClean="0"/>
              <a:t>                        Józef Piłsudski</a:t>
            </a:r>
            <a:br>
              <a:rPr lang="pl-PL" dirty="0" smtClean="0"/>
            </a:br>
            <a:r>
              <a:rPr lang="pl-PL" dirty="0"/>
              <a:t> </a:t>
            </a:r>
            <a:r>
              <a:rPr lang="pl-PL" dirty="0" smtClean="0"/>
              <a:t>i </a:t>
            </a:r>
            <a:r>
              <a:rPr lang="pl-PL" dirty="0" err="1" smtClean="0"/>
              <a:t>Broniś</a:t>
            </a:r>
            <a:r>
              <a:rPr lang="pl-PL" dirty="0" smtClean="0"/>
              <a:t>                               z córkami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Piłsudski z żoną Aleksandrą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4294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Józef Piłsudski </a:t>
            </a:r>
            <a:br>
              <a:rPr lang="pl-PL" dirty="0" smtClean="0"/>
            </a:br>
            <a:r>
              <a:rPr lang="pl-PL" dirty="0" smtClean="0"/>
              <a:t>na swoim ukochanym koniu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/>
              <a:t>Kasztance</a:t>
            </a:r>
            <a:endParaRPr lang="pl-PL" b="1" dirty="0"/>
          </a:p>
        </p:txBody>
      </p:sp>
      <p:pic>
        <p:nvPicPr>
          <p:cNvPr id="8195" name="Picture 3" descr="C:\Users\Lenovo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371477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I Brygada Legionów Polskich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Józefem Piłsudskim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7151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11 listopada 1918 roku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Polska odzyskuje Niepodległość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Po </a:t>
            </a:r>
            <a:r>
              <a:rPr lang="pl-PL" b="1" dirty="0" smtClean="0"/>
              <a:t>123 latach niewoli </a:t>
            </a:r>
            <a:r>
              <a:rPr lang="pl-PL" dirty="0" smtClean="0"/>
              <a:t>Polska </a:t>
            </a:r>
          </a:p>
          <a:p>
            <a:pPr algn="ctr">
              <a:buNone/>
            </a:pPr>
            <a:r>
              <a:rPr lang="pl-PL" dirty="0" smtClean="0"/>
              <a:t>wróciła na mapy Europy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Polacy mogą rozmawiać </a:t>
            </a:r>
          </a:p>
          <a:p>
            <a:pPr algn="ctr">
              <a:buNone/>
            </a:pPr>
            <a:r>
              <a:rPr lang="pl-PL" dirty="0" smtClean="0"/>
              <a:t>w języku polskim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Polskie symbole narodowe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132</Words>
  <Application>Microsoft Office PowerPoint</Application>
  <PresentationFormat>Pokaz na ekranie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Józef Piłsudski Pierwszy Marszałek Polski ur. 5 grudnia 1867r. w Zułowie</vt:lpstr>
      <vt:lpstr>Dworek Piłsudskich w Zułowie</vt:lpstr>
      <vt:lpstr>        Rodzice Józefa Piłsudskiego             Maria                  Józef</vt:lpstr>
      <vt:lpstr>Mały Ziuk                        Józef Piłsudski  i Broniś                               z córkami</vt:lpstr>
      <vt:lpstr>Józef Piłsudski z żoną Aleksandrą</vt:lpstr>
      <vt:lpstr>Józef Piłsudski  na swoim ukochanym koniu  Kasztance</vt:lpstr>
      <vt:lpstr>I Brygada Legionów Polskich z Józefem Piłsudskim</vt:lpstr>
      <vt:lpstr>11 listopada 1918 roku  Polska odzyskuje Niepodległość</vt:lpstr>
      <vt:lpstr>Polskie symbole narodowe</vt:lpstr>
      <vt:lpstr>Józef Piłsudski lubił:</vt:lpstr>
      <vt:lpstr>Józef Piłsudski lubił:</vt:lpstr>
      <vt:lpstr>Józef Piłsudski lubił:</vt:lpstr>
      <vt:lpstr>Józef Piłsudski zafascynowany był:</vt:lpstr>
      <vt:lpstr>Józef Piłsudski wielki polityk, mąż stanu zmarł 12 maja 1935 roku  w Belwederze</vt:lpstr>
      <vt:lpstr>Trumna z ciałem Józefa Piłsudskiego spoczęła w krypcie na Wawelu w Krakowie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Józef Piłsudski</dc:title>
  <dc:creator>Lenovo</dc:creator>
  <cp:lastModifiedBy>Jagoda</cp:lastModifiedBy>
  <cp:revision>25</cp:revision>
  <dcterms:created xsi:type="dcterms:W3CDTF">2019-03-25T16:17:07Z</dcterms:created>
  <dcterms:modified xsi:type="dcterms:W3CDTF">2019-03-28T20:27:47Z</dcterms:modified>
</cp:coreProperties>
</file>